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rchivo Black" panose="020B0604020202020204" charset="0"/>
      <p:regular r:id="rId4"/>
    </p:embeddedFont>
    <p:embeddedFont>
      <p:font typeface="Bree Serif" panose="020B0604020202020204" charset="0"/>
      <p:regular r:id="rId5"/>
    </p:embeddedFont>
    <p:embeddedFont>
      <p:font typeface="League Spartan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Poppins" panose="00000500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802124"/>
            <a:ext cx="3458766" cy="3442321"/>
          </a:xfrm>
          <a:custGeom>
            <a:avLst/>
            <a:gdLst/>
            <a:ahLst/>
            <a:cxnLst/>
            <a:rect l="l" t="t" r="r" b="b"/>
            <a:pathLst>
              <a:path w="3458766" h="3442321">
                <a:moveTo>
                  <a:pt x="0" y="0"/>
                </a:moveTo>
                <a:lnTo>
                  <a:pt x="3458766" y="0"/>
                </a:lnTo>
                <a:lnTo>
                  <a:pt x="3458766" y="3442322"/>
                </a:lnTo>
                <a:lnTo>
                  <a:pt x="0" y="3442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057" r="-143423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05909" y="-99330"/>
            <a:ext cx="3237253" cy="1450983"/>
          </a:xfrm>
          <a:custGeom>
            <a:avLst/>
            <a:gdLst/>
            <a:ahLst/>
            <a:cxnLst/>
            <a:rect l="l" t="t" r="r" b="b"/>
            <a:pathLst>
              <a:path w="3237253" h="1450983">
                <a:moveTo>
                  <a:pt x="3237253" y="0"/>
                </a:moveTo>
                <a:lnTo>
                  <a:pt x="0" y="0"/>
                </a:lnTo>
                <a:lnTo>
                  <a:pt x="0" y="1450983"/>
                </a:lnTo>
                <a:lnTo>
                  <a:pt x="3237253" y="1450983"/>
                </a:lnTo>
                <a:lnTo>
                  <a:pt x="3237253" y="0"/>
                </a:lnTo>
                <a:close/>
              </a:path>
            </a:pathLst>
          </a:custGeom>
          <a:blipFill>
            <a:blip r:embed="rId3"/>
            <a:stretch>
              <a:fillRect l="-174285" b="-30796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44504" y="7904868"/>
            <a:ext cx="3043496" cy="2382132"/>
          </a:xfrm>
          <a:custGeom>
            <a:avLst/>
            <a:gdLst/>
            <a:ahLst/>
            <a:cxnLst/>
            <a:rect l="l" t="t" r="r" b="b"/>
            <a:pathLst>
              <a:path w="3043496" h="2382132">
                <a:moveTo>
                  <a:pt x="0" y="0"/>
                </a:moveTo>
                <a:lnTo>
                  <a:pt x="3043496" y="0"/>
                </a:lnTo>
                <a:lnTo>
                  <a:pt x="3043496" y="2382132"/>
                </a:lnTo>
                <a:lnTo>
                  <a:pt x="0" y="2382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9054" t="-16323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31344" y="8905875"/>
            <a:ext cx="642938" cy="190500"/>
          </a:xfrm>
          <a:custGeom>
            <a:avLst/>
            <a:gdLst/>
            <a:ahLst/>
            <a:cxnLst/>
            <a:rect l="l" t="t" r="r" b="b"/>
            <a:pathLst>
              <a:path w="642938" h="190500">
                <a:moveTo>
                  <a:pt x="0" y="0"/>
                </a:moveTo>
                <a:lnTo>
                  <a:pt x="642937" y="0"/>
                </a:lnTo>
                <a:lnTo>
                  <a:pt x="642937" y="190500"/>
                </a:lnTo>
                <a:lnTo>
                  <a:pt x="0" y="190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87037" t="-5175000" r="-2257407" b="-1125000"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15448141" y="-220586"/>
            <a:ext cx="3501355" cy="3331750"/>
            <a:chOff x="0" y="0"/>
            <a:chExt cx="812800" cy="773430"/>
          </a:xfrm>
        </p:grpSpPr>
        <p:sp>
          <p:nvSpPr>
            <p:cNvPr id="7" name="Freeform 7"/>
            <p:cNvSpPr/>
            <p:nvPr/>
          </p:nvSpPr>
          <p:spPr>
            <a:xfrm>
              <a:off x="18688" y="35608"/>
              <a:ext cx="775424" cy="737822"/>
            </a:xfrm>
            <a:custGeom>
              <a:avLst/>
              <a:gdLst/>
              <a:ahLst/>
              <a:cxnLst/>
              <a:rect l="l" t="t" r="r" b="b"/>
              <a:pathLst>
                <a:path w="775424" h="737822">
                  <a:moveTo>
                    <a:pt x="509442" y="52646"/>
                  </a:moveTo>
                  <a:lnTo>
                    <a:pt x="672382" y="170778"/>
                  </a:lnTo>
                  <a:cubicBezTo>
                    <a:pt x="744970" y="223404"/>
                    <a:pt x="775424" y="316781"/>
                    <a:pt x="747819" y="402084"/>
                  </a:cubicBezTo>
                  <a:lnTo>
                    <a:pt x="685465" y="594770"/>
                  </a:lnTo>
                  <a:cubicBezTo>
                    <a:pt x="657868" y="680049"/>
                    <a:pt x="578449" y="737822"/>
                    <a:pt x="488816" y="737822"/>
                  </a:cubicBezTo>
                  <a:lnTo>
                    <a:pt x="286608" y="737822"/>
                  </a:lnTo>
                  <a:cubicBezTo>
                    <a:pt x="196974" y="737822"/>
                    <a:pt x="117556" y="680049"/>
                    <a:pt x="89959" y="594770"/>
                  </a:cubicBezTo>
                  <a:lnTo>
                    <a:pt x="27605" y="402084"/>
                  </a:lnTo>
                  <a:cubicBezTo>
                    <a:pt x="0" y="316781"/>
                    <a:pt x="30454" y="223404"/>
                    <a:pt x="103042" y="170778"/>
                  </a:cubicBezTo>
                  <a:lnTo>
                    <a:pt x="265982" y="52646"/>
                  </a:lnTo>
                  <a:cubicBezTo>
                    <a:pt x="338597" y="0"/>
                    <a:pt x="436827" y="0"/>
                    <a:pt x="509442" y="52646"/>
                  </a:cubicBezTo>
                  <a:close/>
                </a:path>
              </a:pathLst>
            </a:custGeom>
            <a:solidFill>
              <a:srgbClr val="AFD9C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1798" y="141496"/>
              <a:ext cx="549205" cy="560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14337788" y="-29588"/>
            <a:ext cx="3480254" cy="1362191"/>
          </a:xfrm>
          <a:custGeom>
            <a:avLst/>
            <a:gdLst/>
            <a:ahLst/>
            <a:cxnLst/>
            <a:rect l="l" t="t" r="r" b="b"/>
            <a:pathLst>
              <a:path w="3480254" h="1362191">
                <a:moveTo>
                  <a:pt x="0" y="1362191"/>
                </a:moveTo>
                <a:lnTo>
                  <a:pt x="3480254" y="1362191"/>
                </a:lnTo>
                <a:lnTo>
                  <a:pt x="3480254" y="0"/>
                </a:lnTo>
                <a:lnTo>
                  <a:pt x="0" y="0"/>
                </a:lnTo>
                <a:lnTo>
                  <a:pt x="0" y="1362191"/>
                </a:lnTo>
                <a:close/>
              </a:path>
            </a:pathLst>
          </a:custGeom>
          <a:blipFill>
            <a:blip r:embed="rId6"/>
            <a:stretch>
              <a:fillRect t="-118533" b="-36955"/>
            </a:stretch>
          </a:blipFill>
        </p:spPr>
      </p:sp>
      <p:sp>
        <p:nvSpPr>
          <p:cNvPr id="10" name="Freeform 10"/>
          <p:cNvSpPr/>
          <p:nvPr/>
        </p:nvSpPr>
        <p:spPr>
          <a:xfrm rot="900000">
            <a:off x="14796164" y="-263269"/>
            <a:ext cx="2563502" cy="1871019"/>
          </a:xfrm>
          <a:custGeom>
            <a:avLst/>
            <a:gdLst/>
            <a:ahLst/>
            <a:cxnLst/>
            <a:rect l="l" t="t" r="r" b="b"/>
            <a:pathLst>
              <a:path w="2563502" h="1871019">
                <a:moveTo>
                  <a:pt x="0" y="595295"/>
                </a:moveTo>
                <a:lnTo>
                  <a:pt x="2221673" y="0"/>
                </a:lnTo>
                <a:lnTo>
                  <a:pt x="2563502" y="1275723"/>
                </a:lnTo>
                <a:lnTo>
                  <a:pt x="341829" y="1871018"/>
                </a:lnTo>
                <a:lnTo>
                  <a:pt x="0" y="595295"/>
                </a:lnTo>
                <a:close/>
              </a:path>
            </a:pathLst>
          </a:custGeom>
          <a:blipFill>
            <a:blip r:embed="rId7"/>
            <a:stretch>
              <a:fillRect l="-8498" t="-11643" r="-18385" b="-62201"/>
            </a:stretch>
          </a:blipFill>
        </p:spPr>
      </p:sp>
      <p:sp>
        <p:nvSpPr>
          <p:cNvPr id="11" name="Freeform 11"/>
          <p:cNvSpPr/>
          <p:nvPr/>
        </p:nvSpPr>
        <p:spPr>
          <a:xfrm rot="900000">
            <a:off x="15693810" y="709555"/>
            <a:ext cx="574717" cy="491545"/>
          </a:xfrm>
          <a:custGeom>
            <a:avLst/>
            <a:gdLst/>
            <a:ahLst/>
            <a:cxnLst/>
            <a:rect l="l" t="t" r="r" b="b"/>
            <a:pathLst>
              <a:path w="574717" h="491545">
                <a:moveTo>
                  <a:pt x="0" y="127885"/>
                </a:moveTo>
                <a:lnTo>
                  <a:pt x="477275" y="0"/>
                </a:lnTo>
                <a:lnTo>
                  <a:pt x="574717" y="363660"/>
                </a:lnTo>
                <a:lnTo>
                  <a:pt x="97443" y="491545"/>
                </a:lnTo>
                <a:lnTo>
                  <a:pt x="0" y="127885"/>
                </a:lnTo>
                <a:close/>
              </a:path>
            </a:pathLst>
          </a:custGeom>
          <a:blipFill>
            <a:blip r:embed="rId8"/>
            <a:stretch>
              <a:fillRect l="-147863" t="-155108" r="-207201" b="-27695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674337" y="1407189"/>
            <a:ext cx="4613663" cy="67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0"/>
              </a:lnSpc>
            </a:pPr>
            <a:r>
              <a:rPr lang="en-US" sz="1957" spc="-58">
                <a:solidFill>
                  <a:srgbClr val="4A9A87"/>
                </a:solidFill>
                <a:latin typeface="Archivo Black"/>
                <a:ea typeface="Archivo Black"/>
                <a:cs typeface="Archivo Black"/>
                <a:sym typeface="Archivo Black"/>
              </a:rPr>
              <a:t>I ENCONTRO DE ENGENHARIAS DA AMAZÔNIA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3980686" y="1351653"/>
            <a:ext cx="4000965" cy="0"/>
          </a:xfrm>
          <a:prstGeom prst="line">
            <a:avLst/>
          </a:prstGeom>
          <a:ln w="38100" cap="flat">
            <a:solidFill>
              <a:srgbClr val="37877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3540778" y="2972701"/>
            <a:ext cx="11206444" cy="115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7"/>
              </a:lnSpc>
            </a:pPr>
            <a:r>
              <a:rPr lang="en-US" sz="6719">
                <a:solidFill>
                  <a:srgbClr val="4A9A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16494" y="5067300"/>
            <a:ext cx="6455012" cy="66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sz="3870">
                <a:solidFill>
                  <a:srgbClr val="4A9A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AUTORES: XXXX XXXXX</a:t>
            </a:r>
          </a:p>
        </p:txBody>
      </p:sp>
      <p:sp>
        <p:nvSpPr>
          <p:cNvPr id="16" name="Freeform 16"/>
          <p:cNvSpPr/>
          <p:nvPr/>
        </p:nvSpPr>
        <p:spPr>
          <a:xfrm>
            <a:off x="8748947" y="9258300"/>
            <a:ext cx="1100885" cy="980893"/>
          </a:xfrm>
          <a:custGeom>
            <a:avLst/>
            <a:gdLst/>
            <a:ahLst/>
            <a:cxnLst/>
            <a:rect l="l" t="t" r="r" b="b"/>
            <a:pathLst>
              <a:path w="1100885" h="980893">
                <a:moveTo>
                  <a:pt x="0" y="0"/>
                </a:moveTo>
                <a:lnTo>
                  <a:pt x="1100886" y="0"/>
                </a:lnTo>
                <a:lnTo>
                  <a:pt x="1100886" y="980893"/>
                </a:lnTo>
                <a:lnTo>
                  <a:pt x="0" y="9808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3000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971599" y="9258300"/>
            <a:ext cx="777348" cy="980893"/>
          </a:xfrm>
          <a:custGeom>
            <a:avLst/>
            <a:gdLst/>
            <a:ahLst/>
            <a:cxnLst/>
            <a:rect l="l" t="t" r="r" b="b"/>
            <a:pathLst>
              <a:path w="777348" h="980893">
                <a:moveTo>
                  <a:pt x="0" y="0"/>
                </a:moveTo>
                <a:lnTo>
                  <a:pt x="777348" y="0"/>
                </a:lnTo>
                <a:lnTo>
                  <a:pt x="777348" y="980893"/>
                </a:lnTo>
                <a:lnTo>
                  <a:pt x="0" y="9808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3000"/>
            </a:blip>
            <a:stretch>
              <a:fillRect l="-48355" t="-9227" r="-42104" b="-4164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743449" y="9304304"/>
            <a:ext cx="982696" cy="982696"/>
            <a:chOff x="0" y="0"/>
            <a:chExt cx="1310261" cy="13102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10261" cy="806531"/>
            </a:xfrm>
            <a:custGeom>
              <a:avLst/>
              <a:gdLst/>
              <a:ahLst/>
              <a:cxnLst/>
              <a:rect l="l" t="t" r="r" b="b"/>
              <a:pathLst>
                <a:path w="1310261" h="806531">
                  <a:moveTo>
                    <a:pt x="0" y="0"/>
                  </a:moveTo>
                  <a:lnTo>
                    <a:pt x="1310261" y="0"/>
                  </a:lnTo>
                  <a:lnTo>
                    <a:pt x="1310261" y="806531"/>
                  </a:lnTo>
                  <a:lnTo>
                    <a:pt x="0" y="806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53000"/>
              </a:blip>
              <a:stretch>
                <a:fillRect b="-62456"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845356"/>
              <a:ext cx="1310261" cy="464905"/>
            </a:xfrm>
            <a:custGeom>
              <a:avLst/>
              <a:gdLst/>
              <a:ahLst/>
              <a:cxnLst/>
              <a:rect l="l" t="t" r="r" b="b"/>
              <a:pathLst>
                <a:path w="1310261" h="464905">
                  <a:moveTo>
                    <a:pt x="0" y="0"/>
                  </a:moveTo>
                  <a:lnTo>
                    <a:pt x="1310261" y="0"/>
                  </a:lnTo>
                  <a:lnTo>
                    <a:pt x="1310261" y="464905"/>
                  </a:lnTo>
                  <a:lnTo>
                    <a:pt x="0" y="464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53000"/>
              </a:blip>
              <a:stretch>
                <a:fillRect t="-181834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15238979" y="7898721"/>
            <a:ext cx="3049021" cy="2388279"/>
          </a:xfrm>
          <a:custGeom>
            <a:avLst/>
            <a:gdLst/>
            <a:ahLst/>
            <a:cxnLst/>
            <a:rect l="l" t="t" r="r" b="b"/>
            <a:pathLst>
              <a:path w="3049021" h="2388279">
                <a:moveTo>
                  <a:pt x="0" y="0"/>
                </a:moveTo>
                <a:lnTo>
                  <a:pt x="3049021" y="0"/>
                </a:lnTo>
                <a:lnTo>
                  <a:pt x="3049021" y="2388279"/>
                </a:lnTo>
                <a:lnTo>
                  <a:pt x="0" y="23882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08494" t="-16256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37788" y="8616991"/>
            <a:ext cx="3950212" cy="1670009"/>
          </a:xfrm>
          <a:custGeom>
            <a:avLst/>
            <a:gdLst/>
            <a:ahLst/>
            <a:cxnLst/>
            <a:rect l="l" t="t" r="r" b="b"/>
            <a:pathLst>
              <a:path w="3950212" h="1670009">
                <a:moveTo>
                  <a:pt x="0" y="0"/>
                </a:moveTo>
                <a:lnTo>
                  <a:pt x="3950212" y="0"/>
                </a:lnTo>
                <a:lnTo>
                  <a:pt x="3950212" y="1670009"/>
                </a:lnTo>
                <a:lnTo>
                  <a:pt x="0" y="1670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337788" y="214897"/>
            <a:ext cx="3547815" cy="1627605"/>
            <a:chOff x="0" y="0"/>
            <a:chExt cx="4730420" cy="2170141"/>
          </a:xfrm>
        </p:grpSpPr>
        <p:sp>
          <p:nvSpPr>
            <p:cNvPr id="4" name="Freeform 4"/>
            <p:cNvSpPr/>
            <p:nvPr/>
          </p:nvSpPr>
          <p:spPr>
            <a:xfrm flipV="1">
              <a:off x="680240" y="0"/>
              <a:ext cx="3568329" cy="1396664"/>
            </a:xfrm>
            <a:custGeom>
              <a:avLst/>
              <a:gdLst/>
              <a:ahLst/>
              <a:cxnLst/>
              <a:rect l="l" t="t" r="r" b="b"/>
              <a:pathLst>
                <a:path w="3568329" h="1396664">
                  <a:moveTo>
                    <a:pt x="0" y="1396664"/>
                  </a:moveTo>
                  <a:lnTo>
                    <a:pt x="3568329" y="1396664"/>
                  </a:lnTo>
                  <a:lnTo>
                    <a:pt x="3568329" y="0"/>
                  </a:lnTo>
                  <a:lnTo>
                    <a:pt x="0" y="0"/>
                  </a:lnTo>
                  <a:lnTo>
                    <a:pt x="0" y="1396664"/>
                  </a:lnTo>
                  <a:close/>
                </a:path>
              </a:pathLst>
            </a:custGeom>
            <a:blipFill>
              <a:blip r:embed="rId3"/>
              <a:stretch>
                <a:fillRect t="-118533" b="-3695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00000">
              <a:off x="1150217" y="-239595"/>
              <a:ext cx="2628376" cy="1918369"/>
            </a:xfrm>
            <a:custGeom>
              <a:avLst/>
              <a:gdLst/>
              <a:ahLst/>
              <a:cxnLst/>
              <a:rect l="l" t="t" r="r" b="b"/>
              <a:pathLst>
                <a:path w="2628376" h="1918369">
                  <a:moveTo>
                    <a:pt x="0" y="610361"/>
                  </a:moveTo>
                  <a:lnTo>
                    <a:pt x="2277896" y="0"/>
                  </a:lnTo>
                  <a:lnTo>
                    <a:pt x="2628376" y="1308008"/>
                  </a:lnTo>
                  <a:lnTo>
                    <a:pt x="350479" y="1918369"/>
                  </a:lnTo>
                  <a:lnTo>
                    <a:pt x="0" y="610361"/>
                  </a:lnTo>
                  <a:close/>
                </a:path>
              </a:pathLst>
            </a:custGeom>
            <a:blipFill>
              <a:blip r:embed="rId4"/>
              <a:stretch>
                <a:fillRect l="-8498" t="-11643" r="-18385" b="-6220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00000">
              <a:off x="2070580" y="757849"/>
              <a:ext cx="589261" cy="503984"/>
            </a:xfrm>
            <a:custGeom>
              <a:avLst/>
              <a:gdLst/>
              <a:ahLst/>
              <a:cxnLst/>
              <a:rect l="l" t="t" r="r" b="b"/>
              <a:pathLst>
                <a:path w="589261" h="503984">
                  <a:moveTo>
                    <a:pt x="0" y="131121"/>
                  </a:moveTo>
                  <a:lnTo>
                    <a:pt x="489352" y="0"/>
                  </a:lnTo>
                  <a:lnTo>
                    <a:pt x="589261" y="372862"/>
                  </a:lnTo>
                  <a:lnTo>
                    <a:pt x="99908" y="503984"/>
                  </a:lnTo>
                  <a:lnTo>
                    <a:pt x="0" y="131121"/>
                  </a:lnTo>
                  <a:close/>
                </a:path>
              </a:pathLst>
            </a:custGeom>
            <a:blipFill>
              <a:blip r:embed="rId5"/>
              <a:stretch>
                <a:fillRect l="-147863" t="-155108" r="-207201" b="-276955"/>
              </a:stretch>
            </a:blipFill>
          </p:spPr>
        </p:sp>
        <p:sp>
          <p:nvSpPr>
            <p:cNvPr id="7" name="AutoShape 7"/>
            <p:cNvSpPr/>
            <p:nvPr/>
          </p:nvSpPr>
          <p:spPr>
            <a:xfrm>
              <a:off x="314102" y="1416196"/>
              <a:ext cx="4102217" cy="0"/>
            </a:xfrm>
            <a:prstGeom prst="line">
              <a:avLst/>
            </a:prstGeom>
            <a:ln w="38100" cap="flat">
              <a:solidFill>
                <a:srgbClr val="37877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474102"/>
              <a:ext cx="4730420" cy="6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7"/>
                </a:lnSpc>
              </a:pPr>
              <a:r>
                <a:rPr lang="en-US" sz="1505" spc="-45">
                  <a:solidFill>
                    <a:srgbClr val="4A9A87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 ENCONTRO DE ENGENHARIAS DA AMAZÔNIA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75948" y="1991738"/>
            <a:ext cx="8677852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b="1" dirty="0" err="1">
                <a:solidFill>
                  <a:srgbClr val="4A9A8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Inserir</a:t>
            </a:r>
            <a:r>
              <a:rPr lang="en-US" sz="5199" b="1" dirty="0">
                <a:solidFill>
                  <a:srgbClr val="4A9A8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um </a:t>
            </a:r>
            <a:r>
              <a:rPr lang="en-US" sz="5199" b="1" dirty="0" err="1">
                <a:solidFill>
                  <a:srgbClr val="4A9A8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subtítulo</a:t>
            </a:r>
            <a:endParaRPr lang="en-US" sz="5199" b="1" dirty="0">
              <a:solidFill>
                <a:srgbClr val="4A9A8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5374" y="3086100"/>
            <a:ext cx="642287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4A9A87"/>
                </a:solidFill>
                <a:latin typeface="Bree Serif"/>
                <a:ea typeface="Bree Serif"/>
                <a:cs typeface="Bree Serif"/>
                <a:sym typeface="Bree Serif"/>
              </a:rPr>
              <a:t>TEXTO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4A9A87"/>
                </a:solidFill>
                <a:latin typeface="Bree Serif"/>
                <a:ea typeface="Bree Serif"/>
                <a:cs typeface="Bree Serif"/>
                <a:sym typeface="Bree Serif"/>
              </a:rPr>
              <a:t>TEXTO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4A9A87"/>
                </a:solidFill>
                <a:latin typeface="Bree Serif"/>
                <a:ea typeface="Bree Serif"/>
                <a:cs typeface="Bree Serif"/>
                <a:sym typeface="Bree Serif"/>
              </a:rPr>
              <a:t>TEXTO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endParaRPr lang="en-US" sz="3399" dirty="0">
              <a:solidFill>
                <a:srgbClr val="4A9A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67738" y="9851527"/>
            <a:ext cx="1511179" cy="32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8"/>
              </a:lnSpc>
            </a:pPr>
            <a:r>
              <a:rPr lang="en-US" sz="18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Tucurí - Pará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15942" y="9491061"/>
            <a:ext cx="814771" cy="32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8"/>
              </a:lnSpc>
            </a:pPr>
            <a:r>
              <a:rPr lang="en-US" sz="18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Out. 25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-105909" y="-99330"/>
            <a:ext cx="3237253" cy="1450983"/>
          </a:xfrm>
          <a:custGeom>
            <a:avLst/>
            <a:gdLst/>
            <a:ahLst/>
            <a:cxnLst/>
            <a:rect l="l" t="t" r="r" b="b"/>
            <a:pathLst>
              <a:path w="3237253" h="1450983">
                <a:moveTo>
                  <a:pt x="3237253" y="0"/>
                </a:moveTo>
                <a:lnTo>
                  <a:pt x="0" y="0"/>
                </a:lnTo>
                <a:lnTo>
                  <a:pt x="0" y="1450983"/>
                </a:lnTo>
                <a:lnTo>
                  <a:pt x="3237253" y="1450983"/>
                </a:lnTo>
                <a:lnTo>
                  <a:pt x="3237253" y="0"/>
                </a:lnTo>
                <a:close/>
              </a:path>
            </a:pathLst>
          </a:custGeom>
          <a:blipFill>
            <a:blip r:embed="rId6"/>
            <a:stretch>
              <a:fillRect l="-174285" b="-30796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Personalizar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League Spartan</vt:lpstr>
      <vt:lpstr>Calibri</vt:lpstr>
      <vt:lpstr>Open Sans Bold</vt:lpstr>
      <vt:lpstr>Bree Serif</vt:lpstr>
      <vt:lpstr>Poppins</vt:lpstr>
      <vt:lpstr>Archivo Black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</dc:title>
  <cp:lastModifiedBy>Marcos Vinicius</cp:lastModifiedBy>
  <cp:revision>2</cp:revision>
  <dcterms:created xsi:type="dcterms:W3CDTF">2006-08-16T00:00:00Z</dcterms:created>
  <dcterms:modified xsi:type="dcterms:W3CDTF">2025-10-17T01:02:37Z</dcterms:modified>
  <dc:identifier>DAG160mcFsc</dc:identifier>
</cp:coreProperties>
</file>